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5" d="100"/>
          <a:sy n="75" d="100"/>
        </p:scale>
        <p:origin x="-205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3521-0FB5-5A45-A6DA-91DB33F8944C}" type="datetimeFigureOut">
              <a:rPr lang="en-US" smtClean="0"/>
              <a:t>3/15/12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FBFD-E978-FD4F-AF66-360150826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315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3521-0FB5-5A45-A6DA-91DB33F8944C}" type="datetimeFigureOut">
              <a:rPr lang="en-US" smtClean="0"/>
              <a:t>3/15/12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FBFD-E978-FD4F-AF66-360150826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82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3521-0FB5-5A45-A6DA-91DB33F8944C}" type="datetimeFigureOut">
              <a:rPr lang="en-US" smtClean="0"/>
              <a:t>3/15/12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FBFD-E978-FD4F-AF66-360150826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129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3521-0FB5-5A45-A6DA-91DB33F8944C}" type="datetimeFigureOut">
              <a:rPr lang="en-US" smtClean="0"/>
              <a:t>3/15/12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FBFD-E978-FD4F-AF66-360150826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236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3521-0FB5-5A45-A6DA-91DB33F8944C}" type="datetimeFigureOut">
              <a:rPr lang="en-US" smtClean="0"/>
              <a:t>3/15/12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FBFD-E978-FD4F-AF66-360150826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410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3521-0FB5-5A45-A6DA-91DB33F8944C}" type="datetimeFigureOut">
              <a:rPr lang="en-US" smtClean="0"/>
              <a:t>3/15/12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FBFD-E978-FD4F-AF66-360150826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73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3521-0FB5-5A45-A6DA-91DB33F8944C}" type="datetimeFigureOut">
              <a:rPr lang="en-US" smtClean="0"/>
              <a:t>3/15/12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FBFD-E978-FD4F-AF66-360150826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176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3521-0FB5-5A45-A6DA-91DB33F8944C}" type="datetimeFigureOut">
              <a:rPr lang="en-US" smtClean="0"/>
              <a:t>3/15/12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FBFD-E978-FD4F-AF66-360150826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361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3521-0FB5-5A45-A6DA-91DB33F8944C}" type="datetimeFigureOut">
              <a:rPr lang="en-US" smtClean="0"/>
              <a:t>3/15/12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FBFD-E978-FD4F-AF66-360150826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72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3521-0FB5-5A45-A6DA-91DB33F8944C}" type="datetimeFigureOut">
              <a:rPr lang="en-US" smtClean="0"/>
              <a:t>3/15/12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FBFD-E978-FD4F-AF66-360150826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95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3521-0FB5-5A45-A6DA-91DB33F8944C}" type="datetimeFigureOut">
              <a:rPr lang="en-US" smtClean="0"/>
              <a:t>3/15/12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FBFD-E978-FD4F-AF66-360150826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836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13521-0FB5-5A45-A6DA-91DB33F8944C}" type="datetimeFigureOut">
              <a:rPr lang="en-US" smtClean="0"/>
              <a:t>3/15/12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AEFBFD-E978-FD4F-AF66-360150826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678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GPU Meeting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Thursday, March 15</a:t>
            </a:r>
            <a:r>
              <a:rPr lang="en-US" baseline="30000" dirty="0" smtClean="0"/>
              <a:t>th</a:t>
            </a:r>
            <a:r>
              <a:rPr lang="en-US" dirty="0" smtClean="0"/>
              <a:t>, 2012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16553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Projects Progress </a:t>
            </a:r>
            <a:r>
              <a:rPr lang="en-US" dirty="0"/>
              <a:t>U</a:t>
            </a:r>
            <a:r>
              <a:rPr lang="en-US" dirty="0" smtClean="0"/>
              <a:t>pdate</a:t>
            </a:r>
          </a:p>
          <a:p>
            <a:pPr lvl="1"/>
            <a:r>
              <a:rPr lang="en-US" sz="2000" dirty="0" smtClean="0"/>
              <a:t>Hirsch-</a:t>
            </a:r>
            <a:r>
              <a:rPr lang="en-US" sz="2000" dirty="0" err="1"/>
              <a:t>F</a:t>
            </a:r>
            <a:r>
              <a:rPr lang="en-US" sz="2000" dirty="0" err="1" smtClean="0"/>
              <a:t>ye</a:t>
            </a:r>
            <a:r>
              <a:rPr lang="en-US" sz="2000" dirty="0" smtClean="0"/>
              <a:t> – Conrad Moore, Sameer </a:t>
            </a:r>
            <a:r>
              <a:rPr lang="en-US" sz="2000" dirty="0" err="1" smtClean="0"/>
              <a:t>AbuAsal</a:t>
            </a:r>
            <a:endParaRPr lang="en-US" sz="2000" dirty="0" smtClean="0"/>
          </a:p>
          <a:p>
            <a:pPr lvl="1"/>
            <a:r>
              <a:rPr lang="en-US" sz="2000" dirty="0" err="1" smtClean="0"/>
              <a:t>Ising</a:t>
            </a:r>
            <a:r>
              <a:rPr lang="en-US" sz="2000" dirty="0" smtClean="0"/>
              <a:t> Model </a:t>
            </a:r>
            <a:r>
              <a:rPr lang="en-US" sz="2000" dirty="0" smtClean="0"/>
              <a:t>– Sheng </a:t>
            </a:r>
            <a:r>
              <a:rPr lang="en-US" sz="2000" dirty="0" err="1" smtClean="0"/>
              <a:t>Feng</a:t>
            </a:r>
            <a:r>
              <a:rPr lang="en-US" sz="2000" dirty="0" smtClean="0"/>
              <a:t>, Ye Fang</a:t>
            </a:r>
          </a:p>
          <a:p>
            <a:r>
              <a:rPr lang="en-US" dirty="0" smtClean="0"/>
              <a:t>Discussion</a:t>
            </a:r>
          </a:p>
          <a:p>
            <a:pPr lvl="1"/>
            <a:r>
              <a:rPr lang="en-US" sz="2000" dirty="0" smtClean="0"/>
              <a:t>Meeting weekly or Bi-weekly? </a:t>
            </a:r>
          </a:p>
          <a:p>
            <a:pPr lvl="2"/>
            <a:r>
              <a:rPr lang="en-US" sz="1600" dirty="0" smtClean="0"/>
              <a:t>Possible approach: Weekly meetings with one week focus on GPUs and the other on software engineering/design issues</a:t>
            </a:r>
            <a:endParaRPr lang="en-US" sz="1600" dirty="0" smtClean="0"/>
          </a:p>
          <a:p>
            <a:pPr lvl="1"/>
            <a:r>
              <a:rPr lang="en-US" sz="2000" dirty="0" smtClean="0"/>
              <a:t>Who from Physics will be participate in different applications?</a:t>
            </a:r>
          </a:p>
          <a:p>
            <a:pPr lvl="2"/>
            <a:r>
              <a:rPr lang="en-US" sz="1600" dirty="0" smtClean="0"/>
              <a:t>Weekly meeting with them in 244 Johnston to discuss the project?</a:t>
            </a:r>
          </a:p>
          <a:p>
            <a:pPr lvl="1"/>
            <a:r>
              <a:rPr lang="en-US" sz="2000" dirty="0" smtClean="0"/>
              <a:t>Add </a:t>
            </a:r>
            <a:r>
              <a:rPr lang="en-US" sz="2000" smtClean="0"/>
              <a:t>to mailing </a:t>
            </a:r>
            <a:r>
              <a:rPr lang="en-US" sz="2000" dirty="0" smtClean="0"/>
              <a:t>list?</a:t>
            </a:r>
          </a:p>
          <a:p>
            <a:pPr lvl="1"/>
            <a:r>
              <a:rPr lang="en-US" sz="2000" dirty="0" smtClean="0"/>
              <a:t>Other issues/questions?</a:t>
            </a:r>
          </a:p>
          <a:p>
            <a:pPr lvl="1"/>
            <a:endParaRPr lang="en-US" sz="2000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28533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89</Words>
  <Application>Microsoft Macintosh PowerPoint</Application>
  <PresentationFormat>On-screen Show (4:3)</PresentationFormat>
  <Paragraphs>14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GPU Meeting</vt:lpstr>
      <vt:lpstr>Agenda </vt:lpstr>
    </vt:vector>
  </TitlesOfParts>
  <Company>LSU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GPU Meeting</dc:title>
  <dc:creator>Admin yun</dc:creator>
  <cp:lastModifiedBy>Admin yun</cp:lastModifiedBy>
  <cp:revision>7</cp:revision>
  <dcterms:created xsi:type="dcterms:W3CDTF">2012-03-15T18:03:54Z</dcterms:created>
  <dcterms:modified xsi:type="dcterms:W3CDTF">2012-03-15T19:04:27Z</dcterms:modified>
</cp:coreProperties>
</file>